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5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24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5324</TotalTime>
  <Words>208</Words>
  <Application>Microsoft Office PowerPoint</Application>
  <PresentationFormat>Widescreen</PresentationFormat>
  <Paragraphs>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55</cp:revision>
  <dcterms:created xsi:type="dcterms:W3CDTF">2024-09-11T03:26:27Z</dcterms:created>
  <dcterms:modified xsi:type="dcterms:W3CDTF">2024-09-15T15:14:53Z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